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/>
    <p:restoredTop sz="94670"/>
  </p:normalViewPr>
  <p:slideViewPr>
    <p:cSldViewPr snapToGrid="0" snapToObjects="1">
      <p:cViewPr varScale="1">
        <p:scale>
          <a:sx n="191" d="100"/>
          <a:sy n="191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685e5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685e5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3fe1541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3fe1541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685872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685872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3fe154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3fe154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education.launchcode.org/liftoff/articles/ux-resource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4/13/20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 - Agile Continued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Kickoff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Mapping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 - User Experience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Wireframing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 - Wireframing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/>
              <a:t> 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Q&amp;A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Kickoff &amp; User Story Grooming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your Elevator Pitch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Take Turns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a Good User Story (Format)?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This Story Be Smaller (Scope)?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Effort (Sizing)?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MVP?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Mentor User Story Feedback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63" y="1847225"/>
            <a:ext cx="3501725" cy="28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Anyone Can Wireframe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Simple (Low Fidelity)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 To A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Write Copy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With Others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 and Paper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Whiteboards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Drawings/Slides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https://moqups.com/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Anything BUT MS Paint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Liftoff UX Resources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Q&amp;A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Planning</a:t>
            </a:r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MVP For Each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of 3 - Shoot for The Moon!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 or Attached to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Your Project Tracker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MVP Stories Created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Capstone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To Provide Feedback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63" y="1919075"/>
            <a:ext cx="4259261" cy="29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Wireframing</a:t>
            </a:r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8’s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Grab Paper - Fold Into Eights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8 Versions of Your Landing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1 Minute Each!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Pair/Group Up and Get User Feedback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Wireframing Your Capstone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UX Mentor Feedback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98" y="1801273"/>
            <a:ext cx="2945800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Q&amp;A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Break Down Stories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to Project Tracker 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(S, M, L, XL)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MVP Stories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Dependencies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719</Words>
  <Application>Microsoft Macintosh PowerPoint</Application>
  <PresentationFormat>On-screen Show (16:9)</PresentationFormat>
  <Paragraphs>170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Objectives Q&amp;A</vt:lpstr>
      <vt:lpstr>Assignment - Capstone Project Overview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Agile Q&amp;A</vt:lpstr>
      <vt:lpstr>Activity - Kickoff &amp; User Story Grooming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User Experience Q&amp;A</vt:lpstr>
      <vt:lpstr>Objectives Recap</vt:lpstr>
      <vt:lpstr>Assignment - Project Planning</vt:lpstr>
      <vt:lpstr>Activity - Wireframing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6</cp:revision>
  <dcterms:modified xsi:type="dcterms:W3CDTF">2020-04-13T21:55:01Z</dcterms:modified>
</cp:coreProperties>
</file>